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11"/>
  </p:notesMasterIdLst>
  <p:handoutMasterIdLst>
    <p:handoutMasterId r:id="rId12"/>
  </p:handoutMasterIdLst>
  <p:sldIdLst>
    <p:sldId id="401" r:id="rId5"/>
    <p:sldId id="402" r:id="rId6"/>
    <p:sldId id="394" r:id="rId7"/>
    <p:sldId id="403" r:id="rId8"/>
    <p:sldId id="405" r:id="rId9"/>
    <p:sldId id="404" r:id="rId10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48311-E7A2-4D6D-8CF9-80B1ECC87511}" v="4" dt="2022-03-15T14:42:20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6208" autoAdjust="0"/>
  </p:normalViewPr>
  <p:slideViewPr>
    <p:cSldViewPr snapToGrid="0">
      <p:cViewPr varScale="1">
        <p:scale>
          <a:sx n="77" d="100"/>
          <a:sy n="77" d="100"/>
        </p:scale>
        <p:origin x="72" y="254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Gevers - van Uden" userId="3bc1b155-21dc-4228-af2e-9a69b1d3578e" providerId="ADAL" clId="{4F148311-E7A2-4D6D-8CF9-80B1ECC87511}"/>
    <pc:docChg chg="undo custSel addSld delSld modSld sldOrd">
      <pc:chgData name="Kim Gevers - van Uden" userId="3bc1b155-21dc-4228-af2e-9a69b1d3578e" providerId="ADAL" clId="{4F148311-E7A2-4D6D-8CF9-80B1ECC87511}" dt="2022-03-15T14:44:43.351" v="958" actId="27636"/>
      <pc:docMkLst>
        <pc:docMk/>
      </pc:docMkLst>
      <pc:sldChg chg="modSp mod">
        <pc:chgData name="Kim Gevers - van Uden" userId="3bc1b155-21dc-4228-af2e-9a69b1d3578e" providerId="ADAL" clId="{4F148311-E7A2-4D6D-8CF9-80B1ECC87511}" dt="2022-03-15T14:29:03.162" v="295" actId="20577"/>
        <pc:sldMkLst>
          <pc:docMk/>
          <pc:sldMk cId="1974942735" sldId="394"/>
        </pc:sldMkLst>
        <pc:spChg chg="mod">
          <ac:chgData name="Kim Gevers - van Uden" userId="3bc1b155-21dc-4228-af2e-9a69b1d3578e" providerId="ADAL" clId="{4F148311-E7A2-4D6D-8CF9-80B1ECC87511}" dt="2022-03-15T14:23:51.354" v="30" actId="20577"/>
          <ac:spMkLst>
            <pc:docMk/>
            <pc:sldMk cId="1974942735" sldId="394"/>
            <ac:spMk id="2" creationId="{A389B795-03E9-4E34-9357-C0628914ABA2}"/>
          </ac:spMkLst>
        </pc:spChg>
        <pc:spChg chg="mod">
          <ac:chgData name="Kim Gevers - van Uden" userId="3bc1b155-21dc-4228-af2e-9a69b1d3578e" providerId="ADAL" clId="{4F148311-E7A2-4D6D-8CF9-80B1ECC87511}" dt="2022-03-15T14:26:40.238" v="74" actId="20577"/>
          <ac:spMkLst>
            <pc:docMk/>
            <pc:sldMk cId="1974942735" sldId="394"/>
            <ac:spMk id="3" creationId="{4DFE2606-01A6-42E1-92A6-3DE26CCE73C0}"/>
          </ac:spMkLst>
        </pc:spChg>
        <pc:spChg chg="mod">
          <ac:chgData name="Kim Gevers - van Uden" userId="3bc1b155-21dc-4228-af2e-9a69b1d3578e" providerId="ADAL" clId="{4F148311-E7A2-4D6D-8CF9-80B1ECC87511}" dt="2022-03-15T14:26:29.587" v="38" actId="20577"/>
          <ac:spMkLst>
            <pc:docMk/>
            <pc:sldMk cId="1974942735" sldId="394"/>
            <ac:spMk id="4" creationId="{E337187F-D166-43ED-8E27-C7B4508E5C45}"/>
          </ac:spMkLst>
        </pc:spChg>
        <pc:spChg chg="mod">
          <ac:chgData name="Kim Gevers - van Uden" userId="3bc1b155-21dc-4228-af2e-9a69b1d3578e" providerId="ADAL" clId="{4F148311-E7A2-4D6D-8CF9-80B1ECC87511}" dt="2022-03-15T14:27:03.202" v="111" actId="20577"/>
          <ac:spMkLst>
            <pc:docMk/>
            <pc:sldMk cId="1974942735" sldId="394"/>
            <ac:spMk id="5" creationId="{B7E83021-5261-4534-AFFC-8C3A397ABC0B}"/>
          </ac:spMkLst>
        </pc:spChg>
        <pc:spChg chg="mod">
          <ac:chgData name="Kim Gevers - van Uden" userId="3bc1b155-21dc-4228-af2e-9a69b1d3578e" providerId="ADAL" clId="{4F148311-E7A2-4D6D-8CF9-80B1ECC87511}" dt="2022-03-15T14:29:03.162" v="295" actId="20577"/>
          <ac:spMkLst>
            <pc:docMk/>
            <pc:sldMk cId="1974942735" sldId="394"/>
            <ac:spMk id="6" creationId="{371770C1-2986-4925-A7A9-598470F1C23C}"/>
          </ac:spMkLst>
        </pc:spChg>
      </pc:sldChg>
      <pc:sldChg chg="modSp mod">
        <pc:chgData name="Kim Gevers - van Uden" userId="3bc1b155-21dc-4228-af2e-9a69b1d3578e" providerId="ADAL" clId="{4F148311-E7A2-4D6D-8CF9-80B1ECC87511}" dt="2022-03-15T14:39:36.605" v="692" actId="1440"/>
        <pc:sldMkLst>
          <pc:docMk/>
          <pc:sldMk cId="2074766540" sldId="401"/>
        </pc:sldMkLst>
        <pc:spChg chg="mod">
          <ac:chgData name="Kim Gevers - van Uden" userId="3bc1b155-21dc-4228-af2e-9a69b1d3578e" providerId="ADAL" clId="{4F148311-E7A2-4D6D-8CF9-80B1ECC87511}" dt="2022-03-15T14:33:20.127" v="467" actId="207"/>
          <ac:spMkLst>
            <pc:docMk/>
            <pc:sldMk cId="2074766540" sldId="401"/>
            <ac:spMk id="2" creationId="{B138CF5B-E8DE-48F3-9581-51BBEC47AE73}"/>
          </ac:spMkLst>
        </pc:spChg>
        <pc:picChg chg="mod">
          <ac:chgData name="Kim Gevers - van Uden" userId="3bc1b155-21dc-4228-af2e-9a69b1d3578e" providerId="ADAL" clId="{4F148311-E7A2-4D6D-8CF9-80B1ECC87511}" dt="2022-03-15T14:39:36.605" v="692" actId="1440"/>
          <ac:picMkLst>
            <pc:docMk/>
            <pc:sldMk cId="2074766540" sldId="401"/>
            <ac:picMk id="4" creationId="{AAA75E2D-D9D7-4252-8229-37054703E620}"/>
          </ac:picMkLst>
        </pc:picChg>
      </pc:sldChg>
      <pc:sldChg chg="modSp mod">
        <pc:chgData name="Kim Gevers - van Uden" userId="3bc1b155-21dc-4228-af2e-9a69b1d3578e" providerId="ADAL" clId="{4F148311-E7A2-4D6D-8CF9-80B1ECC87511}" dt="2022-03-15T14:33:28.925" v="468" actId="207"/>
        <pc:sldMkLst>
          <pc:docMk/>
          <pc:sldMk cId="2849151971" sldId="402"/>
        </pc:sldMkLst>
        <pc:spChg chg="mod">
          <ac:chgData name="Kim Gevers - van Uden" userId="3bc1b155-21dc-4228-af2e-9a69b1d3578e" providerId="ADAL" clId="{4F148311-E7A2-4D6D-8CF9-80B1ECC87511}" dt="2022-03-15T14:33:28.925" v="468" actId="207"/>
          <ac:spMkLst>
            <pc:docMk/>
            <pc:sldMk cId="2849151971" sldId="402"/>
            <ac:spMk id="10" creationId="{F67F229A-48C3-4BE7-96EC-3C05DC7FB720}"/>
          </ac:spMkLst>
        </pc:spChg>
      </pc:sldChg>
      <pc:sldChg chg="addSp delSp modSp mod">
        <pc:chgData name="Kim Gevers - van Uden" userId="3bc1b155-21dc-4228-af2e-9a69b1d3578e" providerId="ADAL" clId="{4F148311-E7A2-4D6D-8CF9-80B1ECC87511}" dt="2022-03-15T14:32:23.233" v="463" actId="1076"/>
        <pc:sldMkLst>
          <pc:docMk/>
          <pc:sldMk cId="2819043591" sldId="403"/>
        </pc:sldMkLst>
        <pc:spChg chg="mod">
          <ac:chgData name="Kim Gevers - van Uden" userId="3bc1b155-21dc-4228-af2e-9a69b1d3578e" providerId="ADAL" clId="{4F148311-E7A2-4D6D-8CF9-80B1ECC87511}" dt="2022-03-15T14:29:58.214" v="350" actId="20577"/>
          <ac:spMkLst>
            <pc:docMk/>
            <pc:sldMk cId="2819043591" sldId="403"/>
            <ac:spMk id="2" creationId="{A389B795-03E9-4E34-9357-C0628914ABA2}"/>
          </ac:spMkLst>
        </pc:spChg>
        <pc:spChg chg="mod">
          <ac:chgData name="Kim Gevers - van Uden" userId="3bc1b155-21dc-4228-af2e-9a69b1d3578e" providerId="ADAL" clId="{4F148311-E7A2-4D6D-8CF9-80B1ECC87511}" dt="2022-03-15T14:32:08.202" v="457" actId="27636"/>
          <ac:spMkLst>
            <pc:docMk/>
            <pc:sldMk cId="2819043591" sldId="403"/>
            <ac:spMk id="3" creationId="{4DFE2606-01A6-42E1-92A6-3DE26CCE73C0}"/>
          </ac:spMkLst>
        </pc:spChg>
        <pc:spChg chg="mod">
          <ac:chgData name="Kim Gevers - van Uden" userId="3bc1b155-21dc-4228-af2e-9a69b1d3578e" providerId="ADAL" clId="{4F148311-E7A2-4D6D-8CF9-80B1ECC87511}" dt="2022-03-15T14:31:40.639" v="452" actId="20577"/>
          <ac:spMkLst>
            <pc:docMk/>
            <pc:sldMk cId="2819043591" sldId="403"/>
            <ac:spMk id="4" creationId="{E337187F-D166-43ED-8E27-C7B4508E5C45}"/>
          </ac:spMkLst>
        </pc:spChg>
        <pc:spChg chg="del mod">
          <ac:chgData name="Kim Gevers - van Uden" userId="3bc1b155-21dc-4228-af2e-9a69b1d3578e" providerId="ADAL" clId="{4F148311-E7A2-4D6D-8CF9-80B1ECC87511}" dt="2022-03-15T14:32:09.489" v="459" actId="478"/>
          <ac:spMkLst>
            <pc:docMk/>
            <pc:sldMk cId="2819043591" sldId="403"/>
            <ac:spMk id="5" creationId="{B7E83021-5261-4534-AFFC-8C3A397ABC0B}"/>
          </ac:spMkLst>
        </pc:spChg>
        <pc:spChg chg="del mod">
          <ac:chgData name="Kim Gevers - van Uden" userId="3bc1b155-21dc-4228-af2e-9a69b1d3578e" providerId="ADAL" clId="{4F148311-E7A2-4D6D-8CF9-80B1ECC87511}" dt="2022-03-15T14:32:02.995" v="455"/>
          <ac:spMkLst>
            <pc:docMk/>
            <pc:sldMk cId="2819043591" sldId="403"/>
            <ac:spMk id="6" creationId="{371770C1-2986-4925-A7A9-598470F1C23C}"/>
          </ac:spMkLst>
        </pc:spChg>
        <pc:picChg chg="add mod">
          <ac:chgData name="Kim Gevers - van Uden" userId="3bc1b155-21dc-4228-af2e-9a69b1d3578e" providerId="ADAL" clId="{4F148311-E7A2-4D6D-8CF9-80B1ECC87511}" dt="2022-03-15T14:32:23.233" v="463" actId="1076"/>
          <ac:picMkLst>
            <pc:docMk/>
            <pc:sldMk cId="2819043591" sldId="403"/>
            <ac:picMk id="7" creationId="{104AB399-11FF-4C46-9718-AE1434C9EDDF}"/>
          </ac:picMkLst>
        </pc:picChg>
      </pc:sldChg>
      <pc:sldChg chg="addSp delSp modSp new mod ord">
        <pc:chgData name="Kim Gevers - van Uden" userId="3bc1b155-21dc-4228-af2e-9a69b1d3578e" providerId="ADAL" clId="{4F148311-E7A2-4D6D-8CF9-80B1ECC87511}" dt="2022-03-15T14:44:43.351" v="958" actId="27636"/>
        <pc:sldMkLst>
          <pc:docMk/>
          <pc:sldMk cId="1552307721" sldId="404"/>
        </pc:sldMkLst>
        <pc:spChg chg="mod">
          <ac:chgData name="Kim Gevers - van Uden" userId="3bc1b155-21dc-4228-af2e-9a69b1d3578e" providerId="ADAL" clId="{4F148311-E7A2-4D6D-8CF9-80B1ECC87511}" dt="2022-03-15T14:42:43.242" v="700" actId="14100"/>
          <ac:spMkLst>
            <pc:docMk/>
            <pc:sldMk cId="1552307721" sldId="404"/>
            <ac:spMk id="2" creationId="{8A88E571-FCE2-4F61-A514-D734575FF8FE}"/>
          </ac:spMkLst>
        </pc:spChg>
        <pc:spChg chg="mod">
          <ac:chgData name="Kim Gevers - van Uden" userId="3bc1b155-21dc-4228-af2e-9a69b1d3578e" providerId="ADAL" clId="{4F148311-E7A2-4D6D-8CF9-80B1ECC87511}" dt="2022-03-15T14:44:43.351" v="958" actId="27636"/>
          <ac:spMkLst>
            <pc:docMk/>
            <pc:sldMk cId="1552307721" sldId="404"/>
            <ac:spMk id="3" creationId="{99557BCB-DF55-4821-B7C2-AEFC9C49F6DC}"/>
          </ac:spMkLst>
        </pc:spChg>
        <pc:spChg chg="del mod">
          <ac:chgData name="Kim Gevers - van Uden" userId="3bc1b155-21dc-4228-af2e-9a69b1d3578e" providerId="ADAL" clId="{4F148311-E7A2-4D6D-8CF9-80B1ECC87511}" dt="2022-03-15T14:42:39.213" v="699" actId="478"/>
          <ac:spMkLst>
            <pc:docMk/>
            <pc:sldMk cId="1552307721" sldId="404"/>
            <ac:spMk id="4" creationId="{44F4720B-B570-4C10-9B84-5C2D1547B37E}"/>
          </ac:spMkLst>
        </pc:spChg>
        <pc:spChg chg="del mod">
          <ac:chgData name="Kim Gevers - van Uden" userId="3bc1b155-21dc-4228-af2e-9a69b1d3578e" providerId="ADAL" clId="{4F148311-E7A2-4D6D-8CF9-80B1ECC87511}" dt="2022-03-15T14:33:48.665" v="471" actId="478"/>
          <ac:spMkLst>
            <pc:docMk/>
            <pc:sldMk cId="1552307721" sldId="404"/>
            <ac:spMk id="5" creationId="{0D3BA954-4452-4446-95F8-0EAB0B0F2FFA}"/>
          </ac:spMkLst>
        </pc:spChg>
        <pc:spChg chg="del">
          <ac:chgData name="Kim Gevers - van Uden" userId="3bc1b155-21dc-4228-af2e-9a69b1d3578e" providerId="ADAL" clId="{4F148311-E7A2-4D6D-8CF9-80B1ECC87511}" dt="2022-03-15T14:33:50.539" v="472" actId="478"/>
          <ac:spMkLst>
            <pc:docMk/>
            <pc:sldMk cId="1552307721" sldId="404"/>
            <ac:spMk id="6" creationId="{D86C915F-A58C-4423-ACAB-4349B1DD1A9D}"/>
          </ac:spMkLst>
        </pc:spChg>
        <pc:picChg chg="add mod">
          <ac:chgData name="Kim Gevers - van Uden" userId="3bc1b155-21dc-4228-af2e-9a69b1d3578e" providerId="ADAL" clId="{4F148311-E7A2-4D6D-8CF9-80B1ECC87511}" dt="2022-03-15T14:42:48.913" v="701" actId="1076"/>
          <ac:picMkLst>
            <pc:docMk/>
            <pc:sldMk cId="1552307721" sldId="404"/>
            <ac:picMk id="8" creationId="{79D49616-3940-44AA-9C3B-AC73A7250E15}"/>
          </ac:picMkLst>
        </pc:picChg>
      </pc:sldChg>
      <pc:sldChg chg="new del">
        <pc:chgData name="Kim Gevers - van Uden" userId="3bc1b155-21dc-4228-af2e-9a69b1d3578e" providerId="ADAL" clId="{4F148311-E7A2-4D6D-8CF9-80B1ECC87511}" dt="2022-03-15T14:34:22.047" v="474" actId="47"/>
        <pc:sldMkLst>
          <pc:docMk/>
          <pc:sldMk cId="924276921" sldId="405"/>
        </pc:sldMkLst>
      </pc:sldChg>
      <pc:sldChg chg="addSp delSp modSp new mod ord">
        <pc:chgData name="Kim Gevers - van Uden" userId="3bc1b155-21dc-4228-af2e-9a69b1d3578e" providerId="ADAL" clId="{4F148311-E7A2-4D6D-8CF9-80B1ECC87511}" dt="2022-03-15T14:38:36.705" v="691" actId="1076"/>
        <pc:sldMkLst>
          <pc:docMk/>
          <pc:sldMk cId="2451178399" sldId="405"/>
        </pc:sldMkLst>
        <pc:spChg chg="mod">
          <ac:chgData name="Kim Gevers - van Uden" userId="3bc1b155-21dc-4228-af2e-9a69b1d3578e" providerId="ADAL" clId="{4F148311-E7A2-4D6D-8CF9-80B1ECC87511}" dt="2022-03-15T14:36:08.282" v="493" actId="1076"/>
          <ac:spMkLst>
            <pc:docMk/>
            <pc:sldMk cId="2451178399" sldId="405"/>
            <ac:spMk id="2" creationId="{D00ED971-89E6-4546-A365-45D8B392ACFE}"/>
          </ac:spMkLst>
        </pc:spChg>
        <pc:spChg chg="del mod">
          <ac:chgData name="Kim Gevers - van Uden" userId="3bc1b155-21dc-4228-af2e-9a69b1d3578e" providerId="ADAL" clId="{4F148311-E7A2-4D6D-8CF9-80B1ECC87511}" dt="2022-03-15T14:34:57.598" v="482" actId="478"/>
          <ac:spMkLst>
            <pc:docMk/>
            <pc:sldMk cId="2451178399" sldId="405"/>
            <ac:spMk id="3" creationId="{5C800473-103B-4237-97FB-F5C1867F50C4}"/>
          </ac:spMkLst>
        </pc:spChg>
        <pc:spChg chg="del mod">
          <ac:chgData name="Kim Gevers - van Uden" userId="3bc1b155-21dc-4228-af2e-9a69b1d3578e" providerId="ADAL" clId="{4F148311-E7A2-4D6D-8CF9-80B1ECC87511}" dt="2022-03-15T14:34:53.228" v="480" actId="478"/>
          <ac:spMkLst>
            <pc:docMk/>
            <pc:sldMk cId="2451178399" sldId="405"/>
            <ac:spMk id="4" creationId="{079A8F96-3A28-4E10-80CF-17862EC2B803}"/>
          </ac:spMkLst>
        </pc:spChg>
        <pc:spChg chg="mod">
          <ac:chgData name="Kim Gevers - van Uden" userId="3bc1b155-21dc-4228-af2e-9a69b1d3578e" providerId="ADAL" clId="{4F148311-E7A2-4D6D-8CF9-80B1ECC87511}" dt="2022-03-15T14:36:39.855" v="525" actId="1076"/>
          <ac:spMkLst>
            <pc:docMk/>
            <pc:sldMk cId="2451178399" sldId="405"/>
            <ac:spMk id="6" creationId="{D04E3C14-77BC-4B77-BB31-10E1BC5102E8}"/>
          </ac:spMkLst>
        </pc:spChg>
        <pc:spChg chg="add del mod">
          <ac:chgData name="Kim Gevers - van Uden" userId="3bc1b155-21dc-4228-af2e-9a69b1d3578e" providerId="ADAL" clId="{4F148311-E7A2-4D6D-8CF9-80B1ECC87511}" dt="2022-03-15T14:37:14.904" v="534"/>
          <ac:spMkLst>
            <pc:docMk/>
            <pc:sldMk cId="2451178399" sldId="405"/>
            <ac:spMk id="7" creationId="{58AE49F4-8A57-4E8C-8714-90674D8F4EDD}"/>
          </ac:spMkLst>
        </pc:spChg>
        <pc:spChg chg="add mod">
          <ac:chgData name="Kim Gevers - van Uden" userId="3bc1b155-21dc-4228-af2e-9a69b1d3578e" providerId="ADAL" clId="{4F148311-E7A2-4D6D-8CF9-80B1ECC87511}" dt="2022-03-15T14:38:36.705" v="691" actId="1076"/>
          <ac:spMkLst>
            <pc:docMk/>
            <pc:sldMk cId="2451178399" sldId="405"/>
            <ac:spMk id="8" creationId="{A3D4A1A7-A379-4D37-B975-541DF7473AA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81E2188A-CD17-4E3E-AB0E-7A5017BF1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823D623-433B-4523-9829-805747DBC3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661483-9F0A-4D3D-BAB4-B9EC53353BF7}" type="datetime1">
              <a:rPr lang="nl-NL" smtClean="0"/>
              <a:t>15-3-2022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F2A1CC4-7C05-4403-B82F-FA1957CDFA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B9769E3-387F-4E51-9B72-40457A518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7460E3B-D3A0-4EBC-BAC3-B01E8FF895A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158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47DC7-0065-4AEF-8B98-945F2D3FAF15}" type="datetime1">
              <a:rPr lang="nl-NL" smtClean="0"/>
              <a:pPr/>
              <a:t>15-3-2022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D0EDF81-139F-488C-872B-4720FBA6BF98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327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833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/>
              <a:t>(Deze hebben geen ontwerper-id's aangezien ze zijn gebaseerd op de standaard diamodellen die zich al in de prestatie bevinden.)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1483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/>
              <a:t>(Deze hebben geen ontwerper-id's aangezien ze zijn gebaseerd op de standaard diamodellen die zich al in de prestatie bevinden.)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5438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2688" y="1673352"/>
            <a:ext cx="5596128" cy="3511296"/>
          </a:xfrm>
        </p:spPr>
        <p:txBody>
          <a:bodyPr rtlCol="0"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0728" y="1674546"/>
            <a:ext cx="3401568" cy="3508908"/>
          </a:xfrm>
        </p:spPr>
        <p:txBody>
          <a:bodyPr rtlCol="0"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 om de subtitelstijl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 3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541520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541520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1" name="Tijdelijke aanduiding voor tekst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3252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243252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9128" y="365760"/>
            <a:ext cx="4617720" cy="2578608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39128" y="3127248"/>
            <a:ext cx="4617720" cy="3054096"/>
          </a:xfrm>
        </p:spPr>
        <p:txBody>
          <a:bodyPr rtlCol="0"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l-NL" noProof="0"/>
              <a:t>Naam presentatie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8" name="Tijdelijke aanduiding voor afbeelding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4"/>
            <a:ext cx="4443984" cy="2139696"/>
          </a:xfrm>
        </p:spPr>
        <p:txBody>
          <a:bodyPr rtlCol="0" anchor="b"/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2898648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8" name="Tijdelijke aanduiding voor tekst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9" y="3639312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9" name="Tijdelijke aanduiding voor tekst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4389120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beelding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078991"/>
            <a:ext cx="5266944" cy="3136392"/>
          </a:xfrm>
        </p:spPr>
        <p:txBody>
          <a:bodyPr rtlCol="0" anchor="b">
            <a:normAutofit/>
          </a:bodyPr>
          <a:lstStyle>
            <a:lvl1pPr>
              <a:defRPr sz="48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279392"/>
            <a:ext cx="5266944" cy="1500187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Vorm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40080"/>
            <a:ext cx="3886200" cy="2953512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59168" y="640080"/>
            <a:ext cx="4489704" cy="5596128"/>
          </a:xfrm>
        </p:spPr>
        <p:txBody>
          <a:bodyPr rtlCol="0"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776472"/>
            <a:ext cx="3886200" cy="246888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fbeelding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032" y="2523744"/>
            <a:ext cx="3831336" cy="1453896"/>
          </a:xfrm>
        </p:spPr>
        <p:txBody>
          <a:bodyPr rtlCol="0"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711696" y="640079"/>
            <a:ext cx="4837176" cy="5568696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655064" y="4087368"/>
            <a:ext cx="3319272" cy="649224"/>
          </a:xfrm>
        </p:spPr>
        <p:txBody>
          <a:bodyPr rtlCol="0"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 met 4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jdelijke aanduiding voor afbeelding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3" name="Tijdelijke aanduiding voor afbeelding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3200400" cy="210343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643186"/>
            <a:ext cx="3816096" cy="3529014"/>
          </a:xfrm>
        </p:spPr>
        <p:txBody>
          <a:bodyPr rtlCol="0"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l-NL" noProof="0"/>
              <a:t>Naam presentatie</a:t>
            </a:r>
          </a:p>
        </p:txBody>
      </p:sp>
      <p:sp>
        <p:nvSpPr>
          <p:cNvPr id="19" name="Tijdelijke aanduiding voor afbeelding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0" name="Tijdelijke aanduiding voor afbeelding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rije vorm: Vorm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Titel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5" name="Tijdelijke aanduiding voor inhoud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2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rtlCol="0" anchor="b">
            <a:normAutofit/>
          </a:bodyPr>
          <a:lstStyle>
            <a:lvl1pPr algn="r">
              <a:defRPr sz="4800"/>
            </a:lvl1pPr>
          </a:lstStyle>
          <a:p>
            <a:pPr rtl="0"/>
            <a:r>
              <a:rPr lang="nl-NL" noProof="0"/>
              <a:t>Titel hier</a:t>
            </a:r>
          </a:p>
        </p:txBody>
      </p:sp>
      <p:sp>
        <p:nvSpPr>
          <p:cNvPr id="18" name="Subtitel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 rtlCol="0"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: Vorm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1680"/>
            <a:ext cx="1051560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fbeelding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77056" y="4297680"/>
            <a:ext cx="4434840" cy="1188720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jdelijke aanduiding voor afbeelding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2" name="Tijdelijke aanduiding voor afbeelding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3" name="Tijdelijke aanduiding voor afbeelding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4" name="Tijdelijke aanduiding voor afbeelding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35" name="Tijdelijke aanduiding voor afbeelding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61" name="Tijdelijke aanduiding voor tekst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2" name="Tijdelijke aanduiding voor tekst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3" name="Tijdelijke aanduiding voor tekst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4" name="Tijdelijke aanduiding voor tekst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5" name="Tijdelijke aanduiding voor tekst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6" name="Tijdelijke aanduiding voor tekst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7" name="Tijdelijke aanduiding voor tekst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68" name="Tijdelijke aanduiding voor tekst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  <p:sp>
        <p:nvSpPr>
          <p:cNvPr id="69" name="Tijdelijke aanduiding voor tekst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l-NL" noProof="0"/>
              <a:t>Naam</a:t>
            </a:r>
          </a:p>
        </p:txBody>
      </p:sp>
      <p:sp>
        <p:nvSpPr>
          <p:cNvPr id="70" name="Tijdelijke aanduiding voor tekst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l-NL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,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Vorm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011680"/>
            <a:ext cx="493776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19088" y="2011680"/>
            <a:ext cx="4937760" cy="4160520"/>
          </a:xfrm>
        </p:spPr>
        <p:txBody>
          <a:bodyPr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Naam presentatie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0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190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3-9-20XX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3-9-20XX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l-NL" noProof="0"/>
              <a:t>Presentatietitel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/>
          <a:p>
            <a:pPr rtl="0"/>
            <a:r>
              <a:rPr lang="nl-NL" sz="6000" b="1" dirty="0">
                <a:solidFill>
                  <a:schemeClr val="tx1"/>
                </a:solidFill>
              </a:rPr>
              <a:t>Tertiaire Preventie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7E6D0D35-74CB-3958-6D62-9CC672C4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nl-NL" noProof="0" smtClean="0"/>
              <a:pPr rtl="0">
                <a:spcAft>
                  <a:spcPts val="600"/>
                </a:spcAft>
              </a:pPr>
              <a:t>1</a:t>
            </a:fld>
            <a:endParaRPr lang="nl-NL" noProof="0"/>
          </a:p>
        </p:txBody>
      </p:sp>
      <p:sp>
        <p:nvSpPr>
          <p:cNvPr id="3" name="Subtitel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1400" y="4297680"/>
            <a:ext cx="5288280" cy="1188720"/>
          </a:xfrm>
        </p:spPr>
        <p:txBody>
          <a:bodyPr rtlCol="0">
            <a:normAutofit/>
          </a:bodyPr>
          <a:lstStyle/>
          <a:p>
            <a:pPr rtl="0"/>
            <a:r>
              <a:rPr lang="nl-NL" sz="1800" dirty="0"/>
              <a:t>Voorlichting, advies en instructie</a:t>
            </a:r>
          </a:p>
          <a:p>
            <a:pPr rtl="0"/>
            <a:r>
              <a:rPr lang="nl-NL" sz="1800" dirty="0"/>
              <a:t>Les 4</a:t>
            </a:r>
          </a:p>
          <a:p>
            <a:pPr rtl="0"/>
            <a:r>
              <a:rPr lang="nl-NL" sz="1800" dirty="0"/>
              <a:t>MZ – VZ leerjaar 1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AA75E2D-D9D7-4252-8229-37054703E6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0600" y="4179443"/>
            <a:ext cx="3006028" cy="214884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F67F229A-48C3-4BE7-96EC-3C05DC7FB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835" y="2242457"/>
            <a:ext cx="4224129" cy="2373086"/>
          </a:xfrm>
        </p:spPr>
        <p:txBody>
          <a:bodyPr rtlCol="0"/>
          <a:lstStyle/>
          <a:p>
            <a:pPr rtl="0"/>
            <a:r>
              <a:rPr lang="nl-NL" dirty="0">
                <a:solidFill>
                  <a:schemeClr val="tx1"/>
                </a:solidFill>
              </a:rPr>
              <a:t>Wat is tertiaire preventie?</a:t>
            </a:r>
          </a:p>
        </p:txBody>
      </p:sp>
      <p:sp>
        <p:nvSpPr>
          <p:cNvPr id="11" name="Tijdelijke aanduiding voor inhoud 10">
            <a:extLst>
              <a:ext uri="{FF2B5EF4-FFF2-40B4-BE49-F238E27FC236}">
                <a16:creationId xmlns:a16="http://schemas.microsoft.com/office/drawing/2014/main" id="{7041F48D-F184-4F9F-B5AC-F127F0898F3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rtlCol="0"/>
          <a:lstStyle/>
          <a:p>
            <a:pPr marL="285750" indent="-285750" rtl="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nl-NL" sz="1800" dirty="0"/>
              <a:t>Activiteiten die er op gericht zijn de nadelige gevolgen van een al aanwezig gezondheidsprobleem of ziektebeeld tot een minimum te beperken.</a:t>
            </a:r>
          </a:p>
          <a:p>
            <a:pPr rtl="0">
              <a:buClr>
                <a:srgbClr val="7030A0"/>
              </a:buClr>
            </a:pPr>
            <a:endParaRPr lang="nl-NL" sz="1800" dirty="0"/>
          </a:p>
          <a:p>
            <a:pPr marL="285750" indent="-285750" rtl="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nl-NL" sz="1800" dirty="0"/>
              <a:t>Kwaliteit van leven zoveel mogelijk nastreven.</a:t>
            </a:r>
          </a:p>
          <a:p>
            <a:pPr rtl="0">
              <a:buClr>
                <a:srgbClr val="7030A0"/>
              </a:buClr>
            </a:pPr>
            <a:endParaRPr lang="nl-NL" sz="1800" dirty="0"/>
          </a:p>
          <a:p>
            <a:pPr marL="285750" indent="-285750" rtl="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nl-NL" sz="1800" dirty="0"/>
              <a:t>Denk hierbij bijvoorbeeld aan het ziektebeeld diabetes type 1. </a:t>
            </a:r>
          </a:p>
        </p:txBody>
      </p:sp>
      <p:sp>
        <p:nvSpPr>
          <p:cNvPr id="14" name="Tijdelijke aanduiding voor dianummer 13">
            <a:extLst>
              <a:ext uri="{FF2B5EF4-FFF2-40B4-BE49-F238E27FC236}">
                <a16:creationId xmlns:a16="http://schemas.microsoft.com/office/drawing/2014/main" id="{C1EA167B-7079-4284-997F-7309C510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9151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9B795-03E9-4E34-9357-C0628914A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Tertiaire preventie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DFE2606-01A6-42E1-92A6-3DE26CCE73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 dirty="0"/>
              <a:t>Wat is tertiaire preventie: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37187F-D166-43ED-8E27-C7B4508E5C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/>
          <a:lstStyle/>
          <a:p>
            <a:pPr rtl="0"/>
            <a:r>
              <a:rPr lang="nl-NL" dirty="0"/>
              <a:t>Ondanks de beperking of chronische ziekte een zo normaal mogelijk leven kunnen leiden. 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7E83021-5261-4534-AFFC-8C3A397ABC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rtlCol="0"/>
          <a:lstStyle/>
          <a:p>
            <a:pPr rtl="0"/>
            <a:r>
              <a:rPr lang="nl-NL" dirty="0"/>
              <a:t>Klassikaal brainstormen: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71770C1-2986-4925-A7A9-598470F1C23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rtlCol="0"/>
          <a:lstStyle/>
          <a:p>
            <a:pPr rtl="0"/>
            <a:r>
              <a:rPr lang="nl-NL" sz="1800" dirty="0"/>
              <a:t>Je draagt zorg voor een cliënt die last heeft van chronisch hartfalen (het hart werkt niet goed meer). Hoe kan deze client een zo normaal mogelij</a:t>
            </a:r>
            <a:r>
              <a:rPr lang="nl-NL" dirty="0"/>
              <a:t>k leven hebben?</a:t>
            </a:r>
            <a:endParaRPr lang="nl-NL" sz="1800" dirty="0"/>
          </a:p>
          <a:p>
            <a:pPr rtl="0"/>
            <a:endParaRPr lang="nl-NL" sz="1800" dirty="0"/>
          </a:p>
        </p:txBody>
      </p:sp>
      <p:sp>
        <p:nvSpPr>
          <p:cNvPr id="9" name="Tijdelijke aanduiding voor dianummer 7">
            <a:extLst>
              <a:ext uri="{FF2B5EF4-FFF2-40B4-BE49-F238E27FC236}">
                <a16:creationId xmlns:a16="http://schemas.microsoft.com/office/drawing/2014/main" id="{E2ACE18F-7572-4B57-B093-F422098C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90024A9-0184-448B-881E-CC722A916CB1}" type="slidenum">
              <a:rPr lang="nl-NL" smtClean="0"/>
              <a:pPr rtl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942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9B795-03E9-4E34-9357-C0628914A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Wat wil je bereiken met tertiaire preventie?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DFE2606-01A6-42E1-92A6-3DE26CCE73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55000" lnSpcReduction="20000"/>
          </a:bodyPr>
          <a:lstStyle/>
          <a:p>
            <a:pPr rtl="0"/>
            <a:r>
              <a:rPr lang="nl-NL" dirty="0"/>
              <a:t>Doelen tertiaire preventie: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37187F-D166-43ED-8E27-C7B4508E5C4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/>
          <a:lstStyle/>
          <a:p>
            <a:pPr rtl="0"/>
            <a:r>
              <a:rPr lang="nl-NL" dirty="0"/>
              <a:t>Inzicht geven in de ziekte en behandeling.</a:t>
            </a:r>
          </a:p>
          <a:p>
            <a:pPr rtl="0"/>
            <a:r>
              <a:rPr lang="nl-NL" dirty="0"/>
              <a:t>Bevordering van therapietrouw. Dus bijvoorbeeld het innemen van medicijnen (compliance).</a:t>
            </a:r>
          </a:p>
          <a:p>
            <a:pPr rtl="0"/>
            <a:r>
              <a:rPr lang="nl-NL" dirty="0"/>
              <a:t>Leren omgaan met klachten en beperkingen (coping).</a:t>
            </a:r>
          </a:p>
          <a:p>
            <a:pPr rtl="0"/>
            <a:endParaRPr lang="nl-NL" dirty="0"/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104AB399-11FF-4C46-9718-AE1434C9EDD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973417" y="1963978"/>
            <a:ext cx="5060838" cy="4119081"/>
          </a:xfrm>
          <a:prstGeom prst="rect">
            <a:avLst/>
          </a:prstGeom>
        </p:spPr>
      </p:pic>
      <p:sp>
        <p:nvSpPr>
          <p:cNvPr id="9" name="Tijdelijke aanduiding voor dianummer 7">
            <a:extLst>
              <a:ext uri="{FF2B5EF4-FFF2-40B4-BE49-F238E27FC236}">
                <a16:creationId xmlns:a16="http://schemas.microsoft.com/office/drawing/2014/main" id="{E2ACE18F-7572-4B57-B093-F422098C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90024A9-0184-448B-881E-CC722A916CB1}" type="slidenum">
              <a:rPr lang="nl-NL" smtClean="0"/>
              <a:pPr rtl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904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0ED971-89E6-4546-A365-45D8B392A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6990" y="2192784"/>
            <a:ext cx="5541264" cy="3746377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Stap 1 Openstaan</a:t>
            </a:r>
            <a:br>
              <a:rPr lang="nl-NL" dirty="0"/>
            </a:br>
            <a:r>
              <a:rPr lang="nl-NL" dirty="0"/>
              <a:t>Stap 2 Begrijpen</a:t>
            </a:r>
            <a:br>
              <a:rPr lang="nl-NL" dirty="0"/>
            </a:br>
            <a:r>
              <a:rPr lang="nl-NL" dirty="0"/>
              <a:t>Stap 3 Willen</a:t>
            </a:r>
            <a:br>
              <a:rPr lang="nl-NL" dirty="0"/>
            </a:br>
            <a:r>
              <a:rPr lang="nl-NL" dirty="0"/>
              <a:t>Stap 4 Kunnen</a:t>
            </a:r>
            <a:br>
              <a:rPr lang="nl-NL" dirty="0"/>
            </a:br>
            <a:r>
              <a:rPr lang="nl-NL" dirty="0"/>
              <a:t>Stap 5 Doen (en blijven doen)</a:t>
            </a:r>
            <a:br>
              <a:rPr lang="nl-NL" dirty="0"/>
            </a:b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C8A033F-A38C-4988-A1DE-EFE56312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5</a:t>
            </a:fld>
            <a:endParaRPr lang="nl-NL" noProof="0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D04E3C14-77BC-4B77-BB31-10E1BC51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61330" y="1669889"/>
            <a:ext cx="4732020" cy="638305"/>
          </a:xfrm>
        </p:spPr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Informatieverwerkingsmodel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3D4A1A7-A379-4D37-B975-541DF7473AAF}"/>
              </a:ext>
            </a:extLst>
          </p:cNvPr>
          <p:cNvSpPr txBox="1"/>
          <p:nvPr/>
        </p:nvSpPr>
        <p:spPr>
          <a:xfrm>
            <a:off x="3275120" y="349733"/>
            <a:ext cx="5335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Om tertiaire preventie toe te kunnen passen is het goed om te weten dat mensen informatie verwerken volgens een bepaald model. </a:t>
            </a:r>
          </a:p>
        </p:txBody>
      </p:sp>
    </p:spTree>
    <p:extLst>
      <p:ext uri="{BB962C8B-B14F-4D97-AF65-F5344CB8AC3E}">
        <p14:creationId xmlns:p14="http://schemas.microsoft.com/office/powerpoint/2010/main" val="2451178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88E571-FCE2-4F61-A514-D734575FF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1894398"/>
          </a:xfrm>
        </p:spPr>
        <p:txBody>
          <a:bodyPr/>
          <a:lstStyle/>
          <a:p>
            <a:r>
              <a:rPr lang="nl-NL" dirty="0"/>
              <a:t>Sociale omgeving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557BCB-DF55-4821-B7C2-AEFC9C49F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79"/>
            <a:ext cx="4489704" cy="5979381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Bij tertiaire preventie houdt je ook altijd rekening met de sociale omgeving. Denk hierbij aan bijvoorbeeld het gezin of familie.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sz="2100" dirty="0"/>
              <a:t>Hoe ga je de sociale omgeving voorlichting geven op</a:t>
            </a:r>
          </a:p>
          <a:p>
            <a:r>
              <a:rPr lang="nl-NL" sz="2100" dirty="0"/>
              <a:t>Micro-</a:t>
            </a:r>
          </a:p>
          <a:p>
            <a:r>
              <a:rPr lang="nl-NL" sz="2100" dirty="0" err="1"/>
              <a:t>Meso</a:t>
            </a:r>
            <a:r>
              <a:rPr lang="nl-NL" sz="2100" dirty="0"/>
              <a:t>- of</a:t>
            </a:r>
          </a:p>
          <a:p>
            <a:r>
              <a:rPr lang="nl-NL" sz="2100" dirty="0"/>
              <a:t>Macroniveau  </a:t>
            </a:r>
          </a:p>
          <a:p>
            <a:r>
              <a:rPr lang="nl-NL" sz="2100" dirty="0"/>
              <a:t>Wat is het verschil?</a:t>
            </a:r>
          </a:p>
          <a:p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9D49616-3940-44AA-9C3B-AC73A7250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659" y="2534478"/>
            <a:ext cx="3284613" cy="3244284"/>
          </a:xfrm>
          <a:prstGeom prst="rect">
            <a:avLst/>
          </a:prstGeom>
        </p:spPr>
      </p:pic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D015B5-9BF9-48BC-B2C5-D43921A33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nl-NL" noProof="0" smtClean="0"/>
              <a:t>6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552307721"/>
      </p:ext>
    </p:extLst>
  </p:cSld>
  <p:clrMapOvr>
    <a:masterClrMapping/>
  </p:clrMapOvr>
</p:sld>
</file>

<file path=ppt/theme/theme1.xml><?xml version="1.0" encoding="utf-8"?>
<a:theme xmlns:a="http://schemas.openxmlformats.org/drawingml/2006/main" name="Kwast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886_TF89080264_Win32" id="{FF98300B-2C78-4A56-8378-2187819AABBD}" vid="{D1DDA454-992D-4FE7-999E-6C4BFC319549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7C4F4F-E645-4C6F-B0C3-39923BA082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Kwast</Template>
  <TotalTime>33</TotalTime>
  <Words>298</Words>
  <Application>Microsoft Office PowerPoint</Application>
  <PresentationFormat>Breedbeeld</PresentationFormat>
  <Paragraphs>43</Paragraphs>
  <Slides>6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Elephant</vt:lpstr>
      <vt:lpstr>Wingdings</vt:lpstr>
      <vt:lpstr>Kwast</vt:lpstr>
      <vt:lpstr>Tertiaire Preventie</vt:lpstr>
      <vt:lpstr>Wat is tertiaire preventie?</vt:lpstr>
      <vt:lpstr>Tertiaire preventie</vt:lpstr>
      <vt:lpstr>Wat wil je bereiken met tertiaire preventie?</vt:lpstr>
      <vt:lpstr>Stap 1 Openstaan Stap 2 Begrijpen Stap 3 Willen Stap 4 Kunnen Stap 5 Doen (en blijven doen) </vt:lpstr>
      <vt:lpstr>Sociale omgeving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Tertiaire Preventie</dc:title>
  <dc:creator>Kim Gevers - van Uden</dc:creator>
  <cp:lastModifiedBy>Kim Gevers - van Uden</cp:lastModifiedBy>
  <cp:revision>1</cp:revision>
  <dcterms:created xsi:type="dcterms:W3CDTF">2022-03-15T14:11:41Z</dcterms:created>
  <dcterms:modified xsi:type="dcterms:W3CDTF">2022-03-15T14:44:52Z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